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353675" y="3754222"/>
            <a:ext cx="136287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ورقة العمل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055044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373D95-331F-4404-8FC1-A05BA13B4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7212" y="405941"/>
            <a:ext cx="2152650" cy="18128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4D9683-3562-4CBB-9184-9E7F622B1C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6737" y="2736477"/>
            <a:ext cx="2143125" cy="18128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FB6ACE-A608-4A10-9867-1B8AD5588B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6806" y="4955240"/>
            <a:ext cx="2143125" cy="15775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BAFD440-D29C-4312-9140-E8273DB07C4E}"/>
              </a:ext>
            </a:extLst>
          </p:cNvPr>
          <p:cNvSpPr/>
          <p:nvPr/>
        </p:nvSpPr>
        <p:spPr>
          <a:xfrm flipH="1">
            <a:off x="4124661" y="1062062"/>
            <a:ext cx="1549998" cy="5005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محامي 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F5F1B-DDC8-4A1B-AE5F-B445DFC7E52A}"/>
              </a:ext>
            </a:extLst>
          </p:cNvPr>
          <p:cNvSpPr/>
          <p:nvPr/>
        </p:nvSpPr>
        <p:spPr>
          <a:xfrm>
            <a:off x="4124661" y="3429000"/>
            <a:ext cx="1651415" cy="5005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ممرضة </a:t>
            </a:r>
            <a:endParaRPr lang="en-US" sz="24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1DDD93-B8A0-408C-BDA7-7409986BEE9F}"/>
              </a:ext>
            </a:extLst>
          </p:cNvPr>
          <p:cNvSpPr/>
          <p:nvPr/>
        </p:nvSpPr>
        <p:spPr>
          <a:xfrm>
            <a:off x="4124661" y="5927261"/>
            <a:ext cx="1651415" cy="5005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محاسب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5774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F31E2C06-80F2-419F-9556-7473F95DF21D}"/>
</file>

<file path=customXml/itemProps2.xml><?xml version="1.0" encoding="utf-8"?>
<ds:datastoreItem xmlns:ds="http://schemas.openxmlformats.org/officeDocument/2006/customXml" ds:itemID="{539EEA98-CCE6-4F55-82D4-1B25AA76E663}"/>
</file>

<file path=customXml/itemProps3.xml><?xml version="1.0" encoding="utf-8"?>
<ds:datastoreItem xmlns:ds="http://schemas.openxmlformats.org/officeDocument/2006/customXml" ds:itemID="{E5534541-AAF2-4769-956D-04BA09068CAB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9</cp:revision>
  <dcterms:created xsi:type="dcterms:W3CDTF">2023-06-12T14:15:26Z</dcterms:created>
  <dcterms:modified xsi:type="dcterms:W3CDTF">2024-01-17T08:12:39Z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